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 varScale="1">
        <p:scale>
          <a:sx n="84" d="100"/>
          <a:sy n="84" d="100"/>
        </p:scale>
        <p:origin x="3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B2B9C-462D-0525-0436-CA6417C0D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2594610"/>
            <a:ext cx="8361229" cy="1292070"/>
          </a:xfrm>
        </p:spPr>
        <p:txBody>
          <a:bodyPr/>
          <a:lstStyle/>
          <a:p>
            <a:r>
              <a:rPr kumimoji="1" lang="ja-JP" altLang="en-US" dirty="0"/>
              <a:t>重要事項説明書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A32C06-0FD6-A877-48C2-2FF6A1F58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0" y="5006340"/>
            <a:ext cx="2859319" cy="561956"/>
          </a:xfrm>
        </p:spPr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7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611513075"/>
      </p:ext>
    </p:extLst>
  </p:cSld>
  <p:clrMapOvr>
    <a:masterClrMapping/>
  </p:clrMapOvr>
</p:sld>
</file>

<file path=ppt/theme/theme1.xml><?xml version="1.0" encoding="utf-8"?>
<a:theme xmlns:a="http://schemas.openxmlformats.org/drawingml/2006/main" name="トリミン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TM10001105[[fn=トリミング]]</Template>
  <TotalTime>7</TotalTime>
  <Words>10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Franklin Gothic Book</vt:lpstr>
      <vt:lpstr>トリミング</vt:lpstr>
      <vt:lpstr>重要事項説明書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ナース ななほし</dc:creator>
  <cp:lastModifiedBy>ナース ななほし</cp:lastModifiedBy>
  <cp:revision>1</cp:revision>
  <dcterms:created xsi:type="dcterms:W3CDTF">2025-04-04T05:27:12Z</dcterms:created>
  <dcterms:modified xsi:type="dcterms:W3CDTF">2025-04-04T05:35:09Z</dcterms:modified>
</cp:coreProperties>
</file>